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20" y="-1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3E9A4-25F7-4CA6-A437-A670A439CDE2}" type="datetimeFigureOut">
              <a:rPr lang="ru-RU" smtClean="0"/>
              <a:pPr/>
              <a:t>25.12.2015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49C8E-CA6E-499F-8241-AF70E3F1EC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07708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3E9A4-25F7-4CA6-A437-A670A439CDE2}" type="datetimeFigureOut">
              <a:rPr lang="ru-RU" smtClean="0"/>
              <a:pPr/>
              <a:t>25.12.2015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49C8E-CA6E-499F-8241-AF70E3F1EC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67341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3E9A4-25F7-4CA6-A437-A670A439CDE2}" type="datetimeFigureOut">
              <a:rPr lang="ru-RU" smtClean="0"/>
              <a:pPr/>
              <a:t>25.12.2015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49C8E-CA6E-499F-8241-AF70E3F1EC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89011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3E9A4-25F7-4CA6-A437-A670A439CDE2}" type="datetimeFigureOut">
              <a:rPr lang="ru-RU" smtClean="0"/>
              <a:pPr/>
              <a:t>25.12.2015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49C8E-CA6E-499F-8241-AF70E3F1EC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53591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3E9A4-25F7-4CA6-A437-A670A439CDE2}" type="datetimeFigureOut">
              <a:rPr lang="ru-RU" smtClean="0"/>
              <a:pPr/>
              <a:t>25.12.2015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49C8E-CA6E-499F-8241-AF70E3F1EC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57000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3E9A4-25F7-4CA6-A437-A670A439CDE2}" type="datetimeFigureOut">
              <a:rPr lang="ru-RU" smtClean="0"/>
              <a:pPr/>
              <a:t>25.12.2015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49C8E-CA6E-499F-8241-AF70E3F1EC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29571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3E9A4-25F7-4CA6-A437-A670A439CDE2}" type="datetimeFigureOut">
              <a:rPr lang="ru-RU" smtClean="0"/>
              <a:pPr/>
              <a:t>25.12.2015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49C8E-CA6E-499F-8241-AF70E3F1EC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65412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3E9A4-25F7-4CA6-A437-A670A439CDE2}" type="datetimeFigureOut">
              <a:rPr lang="ru-RU" smtClean="0"/>
              <a:pPr/>
              <a:t>25.12.2015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49C8E-CA6E-499F-8241-AF70E3F1EC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77673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3E9A4-25F7-4CA6-A437-A670A439CDE2}" type="datetimeFigureOut">
              <a:rPr lang="ru-RU" smtClean="0"/>
              <a:pPr/>
              <a:t>25.12.2015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49C8E-CA6E-499F-8241-AF70E3F1EC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28749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3E9A4-25F7-4CA6-A437-A670A439CDE2}" type="datetimeFigureOut">
              <a:rPr lang="ru-RU" smtClean="0"/>
              <a:pPr/>
              <a:t>25.12.2015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49C8E-CA6E-499F-8241-AF70E3F1EC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67392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3E9A4-25F7-4CA6-A437-A670A439CDE2}" type="datetimeFigureOut">
              <a:rPr lang="ru-RU" smtClean="0"/>
              <a:pPr/>
              <a:t>25.12.2015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49C8E-CA6E-499F-8241-AF70E3F1EC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06828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3E9A4-25F7-4CA6-A437-A670A439CDE2}" type="datetimeFigureOut">
              <a:rPr lang="ru-RU" smtClean="0"/>
              <a:pPr/>
              <a:t>25.12.2015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9C8E-CA6E-499F-8241-AF70E3F1EC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21444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99592" y="1556792"/>
            <a:ext cx="7480920" cy="5112568"/>
          </a:xfrm>
        </p:spPr>
        <p:txBody>
          <a:bodyPr/>
          <a:lstStyle/>
          <a:p>
            <a:r>
              <a:rPr lang="ru-RU" sz="2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Центр дополнительного образования детей </a:t>
            </a:r>
          </a:p>
          <a:p>
            <a:r>
              <a:rPr lang="ru-RU" sz="28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п</a:t>
            </a:r>
            <a:r>
              <a:rPr lang="ru-RU" sz="2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риглашает детей и взрослых</a:t>
            </a:r>
          </a:p>
          <a:p>
            <a:endParaRPr lang="ru-RU" sz="2800" b="1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2708920"/>
            <a:ext cx="9462183" cy="38537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27823934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8</Words>
  <Application>Microsoft Office PowerPoint</Application>
  <PresentationFormat>Экран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1</cp:lastModifiedBy>
  <cp:revision>3</cp:revision>
  <dcterms:created xsi:type="dcterms:W3CDTF">2015-12-24T13:32:29Z</dcterms:created>
  <dcterms:modified xsi:type="dcterms:W3CDTF">2015-12-25T13:33:43Z</dcterms:modified>
</cp:coreProperties>
</file>